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6.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6"/>
    <p:sldMasterId id="2147485272" r:id="rId7"/>
    <p:sldMasterId id="2147485323" r:id="rId8"/>
    <p:sldMasterId id="2147485511" r:id="rId9"/>
    <p:sldMasterId id="2147485392" r:id="rId10"/>
    <p:sldMasterId id="2147485418" r:id="rId11"/>
    <p:sldMasterId id="2147485344" r:id="rId12"/>
  </p:sldMasterIdLst>
  <p:notesMasterIdLst>
    <p:notesMasterId r:id="rId14"/>
  </p:notesMasterIdLst>
  <p:handoutMasterIdLst>
    <p:handoutMasterId r:id="rId15"/>
  </p:handoutMasterIdLst>
  <p:sldIdLst>
    <p:sldId id="2147481069" r:id="rId13"/>
  </p:sldIdLst>
  <p:sldSz cx="12192000" cy="6858000"/>
  <p:notesSz cx="6954838" cy="9240838"/>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2160">
          <p15:clr>
            <a:srgbClr val="A4A3A4"/>
          </p15:clr>
        </p15:guide>
      </p15:sldGuideLst>
    </p:ext>
    <p:ext uri="{2D200454-40CA-4A62-9FC3-DE9A4176ACB9}">
      <p15:notesGuideLst xmlns:p15="http://schemas.microsoft.com/office/powerpoint/2012/main">
        <p15:guide id="1" orient="horz" pos="2911" userDrawn="1">
          <p15:clr>
            <a:srgbClr val="A4A3A4"/>
          </p15:clr>
        </p15:guide>
        <p15:guide id="2" pos="219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82EB03-407E-01D1-7CBB-F45B950A7ECF}" name="Maria Barrios Fernandez (CELA)" initials="M(" userId="S::mariabar@microsoft.com::dc305456-2c7f-4936-9e2b-7984bbfa73b9" providerId="AD"/>
  <p188:author id="{4BEDD20D-0673-D74F-E70F-4AE22BBBD315}" name="Amit Bahree" initials="AB" userId="S::ambahree@microsoft.com::4d9f46c6-db89-4337-bf23-822f468a65e9" providerId="AD"/>
  <p188:author id="{FD6FB817-CF43-FEC3-4C2A-3D1F1F3BE95F}" name="Andy Beatman" initials="AB" userId="S::andybeatman@microsoft.com::5d1ab6c4-0f72-44bc-8f7b-13f0041c7215" providerId="AD"/>
  <p188:author id="{126C621C-BF35-48BD-6B54-1C521E978B4A}" name="Jhoanna Machado" initials="" userId="S::jmachado@microsoft.com::2c81c06a-8af0-443c-b7c4-8dc3a781a9d2" providerId="AD"/>
  <p188:author id="{C74A7E39-7D96-D02E-BA3B-CABD59177425}" name="Danielle Cass" initials="DC" userId="S::dcass@microsoft.com::b3d01de7-d526-4d22-be84-4a4e70424d40" providerId="AD"/>
  <p188:author id="{0F4EF941-DB96-A42C-1FFB-E0974579A9F8}" name="Simon Lacasse" initials="SL" userId="S::simonlacasse@microsoft.com::dd2a5fea-4a3e-4381-b44f-3e5963a308d8" providerId="AD"/>
  <p188:author id="{0FB41745-652E-2147-2A4A-50176497E60F}" name="Keyuna Evans (CELA)" initials="KE" userId="S::keevans@microsoft.com::653310ed-6ca1-49d8-8b9c-3ff545fb456e" providerId="AD"/>
  <p188:author id="{8199C34A-9429-3E01-CA79-2A89E348ACAD}" name="Mary Newcomer Williams (CELA)" initials="MNW(" userId="S::marynw@microsoft.com::7850267c-dfdb-4736-97ba-4a1dc96d67c9" providerId="AD"/>
  <p188:author id="{556C614D-4899-82EC-02DF-A68B9FDB6792}" name="Jixin (Gin) Jia" initials="JJ" userId="S::jixinjia@microsoft.com::8d3550ee-9ffd-4764-b25e-a57b66351277" providerId="AD"/>
  <p188:author id="{694D7D57-16F7-4403-61BD-2708B608E260}" name="Fernando Merino" initials="FM" userId="S::fmerinop@microsoft.com::66dac6f8-a548-4880-9c62-3059f5d92097" providerId="AD"/>
  <p188:author id="{E4984A81-8020-CA94-BAAB-1EC7F4776519}" name="Keiji Kanazawa" initials="KK" userId="S::keijik@microsoft.com::3368a22e-ee69-4cf4-8dca-be2daa177a4a" providerId="AD"/>
  <p188:author id="{78519588-27E5-EDF3-3417-F00ABD9F6D98}" name="Ronak Chokshi" initials="RC" userId="S::ronakchokshi@microsoft.com::b6ca5038-e524-465f-b979-79d1e473d6e8" providerId="AD"/>
  <p188:author id="{EBA71296-9AEB-477F-EC1F-C007FB044701}" name="Belinda Stephenson (CELA)" initials="B(" userId="S::bestephenson@microsoft.com::f7ea2b9c-10f9-49f6-bfe5-869a6257f6f5" providerId="AD"/>
  <p188:author id="{65FCEB9C-CC83-C859-6DE5-3EB0F936902E}" name="Matt Sinclair" initials="MS" userId="S::masincla@microsoft.com::9cd43a6b-3ef9-4cae-8ec7-7e1ef0cd2883" providerId="AD"/>
  <p188:author id="{0BEA15AB-8A1F-9E07-024A-2B5AD4C9D619}" name="Mallory Monsma (she/her)" initials="MM(" userId="S::mamonsma@microsoft.com::8c4072d6-91ef-40a7-96da-10e060934994" providerId="AD"/>
  <p188:author id="{E27C94AB-E105-DC61-9D25-8905B67670B0}" name="Louis Li (AI)" initials="LL(" userId="S::louisli@microsoft.com::8c1f6cc4-e871-4c32-852e-c86c28b56572" providerId="AD"/>
  <p188:author id="{AE3F03AD-DDC7-766A-37A9-28C7B3AA6E8A}" name="Chris Thompson" initials="CT" userId="S::chthomp@microsoft.com::85703808-6b1e-4fbc-a567-3eb83b646469" providerId="AD"/>
  <p188:author id="{22A4F4D6-55EE-6C60-466B-B452237B23FC}" name="Maisa Penha" initials="MP" userId="S::mapenha@microsoft.com::b445dcc3-7e8f-4a0d-926a-2f822672de84" providerId="AD"/>
  <p188:author id="{239836EF-1AB9-19FF-B637-F258D7C97C08}" name="Amit Bahree" initials="AB" userId="Amit Bahre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0E6FF"/>
    <a:srgbClr val="00D7FB"/>
    <a:srgbClr val="D9D9D9"/>
    <a:srgbClr val="666666"/>
    <a:srgbClr val="FFFFFF"/>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8" autoAdjust="0"/>
    <p:restoredTop sz="84145" autoAdjust="0"/>
  </p:normalViewPr>
  <p:slideViewPr>
    <p:cSldViewPr snapToGrid="0">
      <p:cViewPr varScale="1">
        <p:scale>
          <a:sx n="72" d="100"/>
          <a:sy n="72" d="100"/>
        </p:scale>
        <p:origin x="1104" y="283"/>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11"/>
        <p:guide pos="219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1.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Master" Target="slideMasters/slideMaster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697"/>
            <a:ext cx="3013763" cy="462042"/>
          </a:xfrm>
          <a:prstGeom prst="rect">
            <a:avLst/>
          </a:prstGeom>
        </p:spPr>
        <p:txBody>
          <a:bodyPr vert="horz" lIns="92546" tIns="46273" rIns="92546" bIns="46273"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39466" y="0"/>
            <a:ext cx="3013763" cy="462042"/>
          </a:xfrm>
          <a:prstGeom prst="rect">
            <a:avLst/>
          </a:prstGeom>
        </p:spPr>
        <p:txBody>
          <a:bodyPr vert="horz" lIns="92546" tIns="46273" rIns="92546" bIns="46273" rtlCol="0"/>
          <a:lstStyle>
            <a:lvl1pPr algn="r">
              <a:defRPr sz="1200"/>
            </a:lvl1pPr>
          </a:lstStyle>
          <a:p>
            <a:fld id="{460F9EC6-89FF-47E1-8594-1A32E3B45134}" type="datetime8">
              <a:rPr lang="en-US" smtClean="0">
                <a:latin typeface="Segoe UI" pitchFamily="34" charset="0"/>
              </a:rPr>
              <a:t>1/21/2026 11:55 PM</a:t>
            </a:fld>
            <a:endParaRPr lang="en-US">
              <a:latin typeface="Segoe UI" pitchFamily="34" charset="0"/>
            </a:endParaRPr>
          </a:p>
        </p:txBody>
      </p:sp>
      <p:sp>
        <p:nvSpPr>
          <p:cNvPr id="8" name="Footer Placeholder 7"/>
          <p:cNvSpPr>
            <a:spLocks noGrp="1"/>
          </p:cNvSpPr>
          <p:nvPr>
            <p:ph type="ftr" sz="quarter" idx="2"/>
          </p:nvPr>
        </p:nvSpPr>
        <p:spPr>
          <a:xfrm>
            <a:off x="0" y="8777192"/>
            <a:ext cx="5876838" cy="335955"/>
          </a:xfrm>
          <a:prstGeom prst="rect">
            <a:avLst/>
          </a:prstGeom>
        </p:spPr>
        <p:txBody>
          <a:bodyPr vert="horz" lIns="92546" tIns="46273" rIns="92546" bIns="46273" rtlCol="0" anchor="b"/>
          <a:lstStyle>
            <a:lvl1pPr algn="l">
              <a:defRPr sz="1200"/>
            </a:lvl1pPr>
          </a:lstStyle>
          <a:p>
            <a:pPr marL="403284" defTabSz="925160"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65246" y="8777192"/>
            <a:ext cx="1087982" cy="462042"/>
          </a:xfrm>
          <a:prstGeom prst="rect">
            <a:avLst/>
          </a:prstGeom>
        </p:spPr>
        <p:txBody>
          <a:bodyPr vert="horz" lIns="92546" tIns="46273" rIns="92546" bIns="46273"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13763" cy="462042"/>
          </a:xfrm>
          <a:prstGeom prst="rect">
            <a:avLst/>
          </a:prstGeom>
        </p:spPr>
        <p:txBody>
          <a:bodyPr vert="horz" lIns="92546" tIns="46273" rIns="92546" bIns="46273"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98463" y="693738"/>
            <a:ext cx="6157912" cy="3463925"/>
          </a:xfrm>
          <a:prstGeom prst="rect">
            <a:avLst/>
          </a:prstGeom>
          <a:noFill/>
          <a:ln w="12700">
            <a:solidFill>
              <a:prstClr val="black"/>
            </a:solidFill>
          </a:ln>
        </p:spPr>
        <p:txBody>
          <a:bodyPr vert="horz" lIns="92546" tIns="46273" rIns="92546" bIns="46273" rtlCol="0" anchor="ctr"/>
          <a:lstStyle/>
          <a:p>
            <a:endParaRPr lang="en-US"/>
          </a:p>
        </p:txBody>
      </p:sp>
      <p:sp>
        <p:nvSpPr>
          <p:cNvPr id="10" name="Footer Placeholder 9"/>
          <p:cNvSpPr>
            <a:spLocks noGrp="1"/>
          </p:cNvSpPr>
          <p:nvPr>
            <p:ph type="ftr" sz="quarter" idx="4"/>
          </p:nvPr>
        </p:nvSpPr>
        <p:spPr>
          <a:xfrm>
            <a:off x="0" y="8778796"/>
            <a:ext cx="6004343" cy="359734"/>
          </a:xfrm>
          <a:prstGeom prst="rect">
            <a:avLst/>
          </a:prstGeom>
        </p:spPr>
        <p:txBody>
          <a:bodyPr vert="horz" lIns="92546" tIns="46273" rIns="92546" bIns="46273" rtlCol="0" anchor="b"/>
          <a:lstStyle>
            <a:lvl1pPr marL="578415" indent="0" algn="l">
              <a:defRPr sz="1200"/>
            </a:lvl1p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39466" y="0"/>
            <a:ext cx="3013763" cy="462042"/>
          </a:xfrm>
          <a:prstGeom prst="rect">
            <a:avLst/>
          </a:prstGeom>
        </p:spPr>
        <p:txBody>
          <a:bodyPr vert="horz" lIns="92546" tIns="46273" rIns="92546" bIns="46273" rtlCol="0"/>
          <a:lstStyle>
            <a:lvl1pPr algn="r">
              <a:defRPr sz="1200">
                <a:latin typeface="Segoe UI" pitchFamily="34" charset="0"/>
              </a:defRPr>
            </a:lvl1pPr>
          </a:lstStyle>
          <a:p>
            <a:fld id="{386CE63F-9E7F-4C04-9D0D-FCA25A8E9E86}" type="datetime8">
              <a:rPr lang="en-US" smtClean="0"/>
              <a:t>1/21/2026 11:54 PM</a:t>
            </a:fld>
            <a:endParaRPr lang="en-US"/>
          </a:p>
        </p:txBody>
      </p:sp>
      <p:sp>
        <p:nvSpPr>
          <p:cNvPr id="12" name="Notes Placeholder 11"/>
          <p:cNvSpPr>
            <a:spLocks noGrp="1"/>
          </p:cNvSpPr>
          <p:nvPr>
            <p:ph type="body" sz="quarter" idx="3"/>
          </p:nvPr>
        </p:nvSpPr>
        <p:spPr>
          <a:xfrm>
            <a:off x="695484" y="4389398"/>
            <a:ext cx="5563870" cy="4158377"/>
          </a:xfrm>
          <a:prstGeom prst="rect">
            <a:avLst/>
          </a:prstGeom>
        </p:spPr>
        <p:txBody>
          <a:bodyPr vert="horz" lIns="92546" tIns="46273" rIns="92546" bIns="462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92751" y="8777192"/>
            <a:ext cx="960477" cy="462042"/>
          </a:xfrm>
          <a:prstGeom prst="rect">
            <a:avLst/>
          </a:prstGeom>
        </p:spPr>
        <p:txBody>
          <a:bodyPr vert="horz" lIns="92546" tIns="46273" rIns="92546" bIns="46273"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1E85-52F6-8731-5EA7-FED8DB145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D5F25-CC7A-F709-D242-2520E6C7EF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B6F21-20DB-8314-7E9C-540F3ED6CF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DA6CDE-E758-95A0-A30A-D02ADB8597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013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4.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9.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4" Type="http://schemas.openxmlformats.org/officeDocument/2006/relationships/image" Target="../media/image9.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6.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27.png"/><Relationship Id="rId4" Type="http://schemas.openxmlformats.org/officeDocument/2006/relationships/image" Target="../media/image2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069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5929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6004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2483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559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549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428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941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022785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7534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2828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27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14798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05588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3465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5724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9363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3568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1216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22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997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8580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8255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22573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4456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8406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161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835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479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89046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197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0133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682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57942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697723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914874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58251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30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3296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6074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7712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202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267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260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332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734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602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009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67163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4505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214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416333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175933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56992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1606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34628670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846925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5452597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1664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483675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719207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803983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852762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57379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415514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277431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201407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8189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791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7080466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3982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3119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207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891690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2667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4224999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106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075636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413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543755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402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18440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327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23916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965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26270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361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5347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21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52087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15948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016334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818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42563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358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76052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668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797209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473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327673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78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7880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318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29491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252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8541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843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7825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276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8554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14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9667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810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82728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6399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1139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999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4330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63844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6593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26626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714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484065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2928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06968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78093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151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21328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524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71032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7972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81207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2646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4694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62076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97652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5991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768015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8988382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5375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0573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6548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5354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6535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646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925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5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08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463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0326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26015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18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699923889"/>
      </p:ext>
    </p:extLst>
  </p:cSld>
  <p:clrMapOvr>
    <a:masterClrMapping/>
  </p:clrMapOvr>
  <p:transition>
    <p:fade/>
  </p:transition>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68402610"/>
      </p:ext>
    </p:extLst>
  </p:cSld>
  <p:clrMapOvr>
    <a:masterClrMapping/>
  </p:clrMapOvr>
  <p:transition>
    <p:fade/>
  </p:transition>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93605548"/>
      </p:ext>
    </p:extLst>
  </p:cSld>
  <p:clrMapOvr>
    <a:masterClrMapping/>
  </p:clrMapOvr>
  <p:transition>
    <p:fade/>
  </p:transition>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39783570"/>
      </p:ext>
    </p:extLst>
  </p:cSld>
  <p:clrMapOvr>
    <a:masterClrMapping/>
  </p:clrMapOvr>
  <p:transition>
    <p:fade/>
  </p:transition>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10527914"/>
      </p:ext>
    </p:extLst>
  </p:cSld>
  <p:clrMapOvr>
    <a:masterClrMapping/>
  </p:clrMapOvr>
  <p:transition>
    <p:fade/>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84271584"/>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1684338488"/>
      </p:ext>
    </p:extLst>
  </p:cSld>
  <p:clrMapOvr>
    <a:masterClrMapping/>
  </p:clrMapOvr>
  <p:transition>
    <p:fade/>
  </p:transition>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858544925"/>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83579330"/>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829092421"/>
      </p:ext>
    </p:extLst>
  </p:cSld>
  <p:clrMapOvr>
    <a:masterClrMapping/>
  </p:clrMapOvr>
  <p:transition>
    <p:fade/>
  </p:transition>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75795207"/>
      </p:ext>
    </p:extLst>
  </p:cSld>
  <p:clrMapOvr>
    <a:masterClrMapping/>
  </p:clrMapOvr>
  <p:transition>
    <p:fade/>
  </p:transition>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49628210"/>
      </p:ext>
    </p:extLst>
  </p:cSld>
  <p:clrMapOvr>
    <a:masterClrMapping/>
  </p:clrMapOvr>
  <p:transition>
    <p:fade/>
  </p:transition>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463129300"/>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7731460"/>
      </p:ext>
    </p:extLst>
  </p:cSld>
  <p:clrMapOvr>
    <a:masterClrMapping/>
  </p:clrMapOvr>
  <p:transition>
    <p:fade/>
  </p:transition>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2723946"/>
      </p:ext>
    </p:extLst>
  </p:cSld>
  <p:clrMapOvr>
    <a:masterClrMapping/>
  </p:clrMapOvr>
  <p:transition>
    <p:fade/>
  </p:transition>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5857257"/>
      </p:ext>
    </p:extLst>
  </p:cSld>
  <p:clrMapOvr>
    <a:masterClrMapping/>
  </p:clrMapOvr>
  <p:transition>
    <p:fade/>
  </p:transition>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80684397"/>
      </p:ext>
    </p:extLst>
  </p:cSld>
  <p:clrMapOvr>
    <a:masterClrMapping/>
  </p:clrMapOvr>
  <p:transition>
    <p:fade/>
  </p:transition>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547460"/>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89289948"/>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7504830"/>
      </p:ext>
    </p:extLst>
  </p:cSld>
  <p:clrMapOvr>
    <a:masterClrMapping/>
  </p:clrMapOvr>
  <p:transition>
    <p:fade/>
  </p:transition>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6088078"/>
      </p:ext>
    </p:extLst>
  </p:cSld>
  <p:clrMapOvr>
    <a:masterClrMapping/>
  </p:clrMapOvr>
  <p:transition>
    <p:fade/>
  </p:transition>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58926068"/>
      </p:ext>
    </p:extLst>
  </p:cSld>
  <p:clrMapOvr>
    <a:masterClrMapping/>
  </p:clrMapOvr>
  <p:transition>
    <p:fade/>
  </p:transition>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75492370"/>
      </p:ext>
    </p:extLst>
  </p:cSld>
  <p:clrMapOvr>
    <a:masterClrMapping/>
  </p:clrMapOvr>
  <p:transition>
    <p:fade/>
  </p:transition>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25204015"/>
      </p:ext>
    </p:extLst>
  </p:cSld>
  <p:clrMapOvr>
    <a:masterClrMapping/>
  </p:clrMapOvr>
  <p:transition>
    <p:fade/>
  </p:transition>
  <p:extLst>
    <p:ext uri="{DCECCB84-F9BA-43D5-87BE-67443E8EF086}">
      <p15:sldGuideLst xmlns:p15="http://schemas.microsoft.com/office/powerpoint/2012/main"/>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718758722"/>
      </p:ext>
    </p:extLst>
  </p:cSld>
  <p:clrMapOvr>
    <a:masterClrMapping/>
  </p:clrMapOvr>
  <p:transition>
    <p:fade/>
  </p:transition>
  <p:extLst>
    <p:ext uri="{DCECCB84-F9BA-43D5-87BE-67443E8EF086}">
      <p15:sldGuideLst xmlns:p15="http://schemas.microsoft.com/office/powerpoint/2012/main"/>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48408183"/>
      </p:ext>
    </p:extLst>
  </p:cSld>
  <p:clrMapOvr>
    <a:masterClrMapping/>
  </p:clrMapOvr>
  <p:transition>
    <p:fade/>
  </p:transition>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21012495"/>
      </p:ext>
    </p:extLst>
  </p:cSld>
  <p:clrMapOvr>
    <a:masterClrMapping/>
  </p:clrMapOvr>
  <p:transition>
    <p:fade/>
  </p:transition>
  <p:extLst>
    <p:ext uri="{DCECCB84-F9BA-43D5-87BE-67443E8EF086}">
      <p15:sldGuideLst xmlns:p15="http://schemas.microsoft.com/office/powerpoint/2012/main"/>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244414194"/>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189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1/21/2026</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1353415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a:alphaModFix amt="66000"/>
            <a:extLst>
              <a:ext uri="{28A0092B-C50C-407E-A947-70E740481C1C}">
                <a14:useLocalDpi xmlns:a14="http://schemas.microsoft.com/office/drawing/2010/main" val="0"/>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47751431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5417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7325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31580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994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104592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13495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705536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8742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490397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06576728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9049903"/>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215620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1315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874344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776948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3774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3330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55903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708671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23398247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5971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43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397057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867983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3180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1799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No Pattern">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F4E000-7A9D-442E-9B4E-614D0A8069C8}"/>
              </a:ext>
            </a:extLst>
          </p:cNvPr>
          <p:cNvSpPr>
            <a:spLocks noGrp="1"/>
          </p:cNvSpPr>
          <p:nvPr>
            <p:ph type="title" hasCustomPrompt="1"/>
          </p:nvPr>
        </p:nvSpPr>
        <p:spPr/>
        <p:txBody>
          <a:bodyPr/>
          <a:lstStyle>
            <a:lvl1pPr>
              <a:defRPr>
                <a:solidFill>
                  <a:schemeClr val="accent1"/>
                </a:solidFill>
              </a:defRPr>
            </a:lvl1pPr>
          </a:lstStyle>
          <a:p>
            <a:r>
              <a:rPr lang="en-US"/>
              <a:t>Click to add title</a:t>
            </a:r>
            <a:endParaRPr lang="en-IN"/>
          </a:p>
        </p:txBody>
      </p:sp>
    </p:spTree>
    <p:extLst>
      <p:ext uri="{BB962C8B-B14F-4D97-AF65-F5344CB8AC3E}">
        <p14:creationId xmlns:p14="http://schemas.microsoft.com/office/powerpoint/2010/main" val="32234439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1/21/2026</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162343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9441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3167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2631440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37644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2293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140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13370245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80004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633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205877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2420656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46138705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490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704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9150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37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5470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584041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626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1512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theme" Target="../theme/theme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theme" Target="../theme/theme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theme" Target="../theme/theme4.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theme" Target="../theme/theme5.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196.xml"/><Relationship Id="rId21" Type="http://schemas.openxmlformats.org/officeDocument/2006/relationships/slideLayout" Target="../slideLayouts/slideLayout191.xml"/><Relationship Id="rId42" Type="http://schemas.openxmlformats.org/officeDocument/2006/relationships/slideLayout" Target="../slideLayouts/slideLayout212.xml"/><Relationship Id="rId47" Type="http://schemas.openxmlformats.org/officeDocument/2006/relationships/slideLayout" Target="../slideLayouts/slideLayout217.xml"/><Relationship Id="rId63" Type="http://schemas.openxmlformats.org/officeDocument/2006/relationships/slideLayout" Target="../slideLayouts/slideLayout233.xml"/><Relationship Id="rId68" Type="http://schemas.openxmlformats.org/officeDocument/2006/relationships/slideLayout" Target="../slideLayouts/slideLayout238.xml"/><Relationship Id="rId16" Type="http://schemas.openxmlformats.org/officeDocument/2006/relationships/slideLayout" Target="../slideLayouts/slideLayout186.xml"/><Relationship Id="rId11" Type="http://schemas.openxmlformats.org/officeDocument/2006/relationships/slideLayout" Target="../slideLayouts/slideLayout181.xml"/><Relationship Id="rId32" Type="http://schemas.openxmlformats.org/officeDocument/2006/relationships/slideLayout" Target="../slideLayouts/slideLayout202.xml"/><Relationship Id="rId37" Type="http://schemas.openxmlformats.org/officeDocument/2006/relationships/slideLayout" Target="../slideLayouts/slideLayout207.xml"/><Relationship Id="rId53" Type="http://schemas.openxmlformats.org/officeDocument/2006/relationships/slideLayout" Target="../slideLayouts/slideLayout223.xml"/><Relationship Id="rId58" Type="http://schemas.openxmlformats.org/officeDocument/2006/relationships/slideLayout" Target="../slideLayouts/slideLayout228.xml"/><Relationship Id="rId74" Type="http://schemas.openxmlformats.org/officeDocument/2006/relationships/slideLayout" Target="../slideLayouts/slideLayout244.xml"/><Relationship Id="rId79" Type="http://schemas.openxmlformats.org/officeDocument/2006/relationships/slideLayout" Target="../slideLayouts/slideLayout249.xml"/><Relationship Id="rId5" Type="http://schemas.openxmlformats.org/officeDocument/2006/relationships/slideLayout" Target="../slideLayouts/slideLayout175.xml"/><Relationship Id="rId61" Type="http://schemas.openxmlformats.org/officeDocument/2006/relationships/slideLayout" Target="../slideLayouts/slideLayout231.xml"/><Relationship Id="rId19" Type="http://schemas.openxmlformats.org/officeDocument/2006/relationships/slideLayout" Target="../slideLayouts/slideLayout18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 Id="rId35" Type="http://schemas.openxmlformats.org/officeDocument/2006/relationships/slideLayout" Target="../slideLayouts/slideLayout205.xml"/><Relationship Id="rId43" Type="http://schemas.openxmlformats.org/officeDocument/2006/relationships/slideLayout" Target="../slideLayouts/slideLayout213.xml"/><Relationship Id="rId48" Type="http://schemas.openxmlformats.org/officeDocument/2006/relationships/slideLayout" Target="../slideLayouts/slideLayout218.xml"/><Relationship Id="rId56" Type="http://schemas.openxmlformats.org/officeDocument/2006/relationships/slideLayout" Target="../slideLayouts/slideLayout226.xml"/><Relationship Id="rId64" Type="http://schemas.openxmlformats.org/officeDocument/2006/relationships/slideLayout" Target="../slideLayouts/slideLayout234.xml"/><Relationship Id="rId69" Type="http://schemas.openxmlformats.org/officeDocument/2006/relationships/slideLayout" Target="../slideLayouts/slideLayout239.xml"/><Relationship Id="rId77" Type="http://schemas.openxmlformats.org/officeDocument/2006/relationships/slideLayout" Target="../slideLayouts/slideLayout247.xml"/><Relationship Id="rId8" Type="http://schemas.openxmlformats.org/officeDocument/2006/relationships/slideLayout" Target="../slideLayouts/slideLayout178.xml"/><Relationship Id="rId51" Type="http://schemas.openxmlformats.org/officeDocument/2006/relationships/slideLayout" Target="../slideLayouts/slideLayout221.xml"/><Relationship Id="rId72" Type="http://schemas.openxmlformats.org/officeDocument/2006/relationships/slideLayout" Target="../slideLayouts/slideLayout242.xml"/><Relationship Id="rId80" Type="http://schemas.openxmlformats.org/officeDocument/2006/relationships/slideLayout" Target="../slideLayouts/slideLayout250.xml"/><Relationship Id="rId3" Type="http://schemas.openxmlformats.org/officeDocument/2006/relationships/slideLayout" Target="../slideLayouts/slideLayout173.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slideLayout" Target="../slideLayouts/slideLayout203.xml"/><Relationship Id="rId38" Type="http://schemas.openxmlformats.org/officeDocument/2006/relationships/slideLayout" Target="../slideLayouts/slideLayout208.xml"/><Relationship Id="rId46" Type="http://schemas.openxmlformats.org/officeDocument/2006/relationships/slideLayout" Target="../slideLayouts/slideLayout216.xml"/><Relationship Id="rId59" Type="http://schemas.openxmlformats.org/officeDocument/2006/relationships/slideLayout" Target="../slideLayouts/slideLayout229.xml"/><Relationship Id="rId67" Type="http://schemas.openxmlformats.org/officeDocument/2006/relationships/slideLayout" Target="../slideLayouts/slideLayout237.xml"/><Relationship Id="rId20" Type="http://schemas.openxmlformats.org/officeDocument/2006/relationships/slideLayout" Target="../slideLayouts/slideLayout190.xml"/><Relationship Id="rId41" Type="http://schemas.openxmlformats.org/officeDocument/2006/relationships/slideLayout" Target="../slideLayouts/slideLayout211.xml"/><Relationship Id="rId54" Type="http://schemas.openxmlformats.org/officeDocument/2006/relationships/slideLayout" Target="../slideLayouts/slideLayout224.xml"/><Relationship Id="rId62" Type="http://schemas.openxmlformats.org/officeDocument/2006/relationships/slideLayout" Target="../slideLayouts/slideLayout232.xml"/><Relationship Id="rId70" Type="http://schemas.openxmlformats.org/officeDocument/2006/relationships/slideLayout" Target="../slideLayouts/slideLayout240.xml"/><Relationship Id="rId75" Type="http://schemas.openxmlformats.org/officeDocument/2006/relationships/slideLayout" Target="../slideLayouts/slideLayout245.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36" Type="http://schemas.openxmlformats.org/officeDocument/2006/relationships/slideLayout" Target="../slideLayouts/slideLayout206.xml"/><Relationship Id="rId49" Type="http://schemas.openxmlformats.org/officeDocument/2006/relationships/slideLayout" Target="../slideLayouts/slideLayout219.xml"/><Relationship Id="rId57" Type="http://schemas.openxmlformats.org/officeDocument/2006/relationships/slideLayout" Target="../slideLayouts/slideLayout227.xml"/><Relationship Id="rId10" Type="http://schemas.openxmlformats.org/officeDocument/2006/relationships/slideLayout" Target="../slideLayouts/slideLayout180.xml"/><Relationship Id="rId31" Type="http://schemas.openxmlformats.org/officeDocument/2006/relationships/slideLayout" Target="../slideLayouts/slideLayout201.xml"/><Relationship Id="rId44" Type="http://schemas.openxmlformats.org/officeDocument/2006/relationships/slideLayout" Target="../slideLayouts/slideLayout214.xml"/><Relationship Id="rId52" Type="http://schemas.openxmlformats.org/officeDocument/2006/relationships/slideLayout" Target="../slideLayouts/slideLayout222.xml"/><Relationship Id="rId60" Type="http://schemas.openxmlformats.org/officeDocument/2006/relationships/slideLayout" Target="../slideLayouts/slideLayout230.xml"/><Relationship Id="rId65" Type="http://schemas.openxmlformats.org/officeDocument/2006/relationships/slideLayout" Target="../slideLayouts/slideLayout235.xml"/><Relationship Id="rId73" Type="http://schemas.openxmlformats.org/officeDocument/2006/relationships/slideLayout" Target="../slideLayouts/slideLayout243.xml"/><Relationship Id="rId78" Type="http://schemas.openxmlformats.org/officeDocument/2006/relationships/slideLayout" Target="../slideLayouts/slideLayout248.xml"/><Relationship Id="rId81" Type="http://schemas.openxmlformats.org/officeDocument/2006/relationships/theme" Target="../theme/theme6.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9" Type="http://schemas.openxmlformats.org/officeDocument/2006/relationships/slideLayout" Target="../slideLayouts/slideLayout209.xml"/><Relationship Id="rId34" Type="http://schemas.openxmlformats.org/officeDocument/2006/relationships/slideLayout" Target="../slideLayouts/slideLayout204.xml"/><Relationship Id="rId50" Type="http://schemas.openxmlformats.org/officeDocument/2006/relationships/slideLayout" Target="../slideLayouts/slideLayout220.xml"/><Relationship Id="rId55" Type="http://schemas.openxmlformats.org/officeDocument/2006/relationships/slideLayout" Target="../slideLayouts/slideLayout225.xml"/><Relationship Id="rId76" Type="http://schemas.openxmlformats.org/officeDocument/2006/relationships/slideLayout" Target="../slideLayouts/slideLayout246.xml"/><Relationship Id="rId7" Type="http://schemas.openxmlformats.org/officeDocument/2006/relationships/slideLayout" Target="../slideLayouts/slideLayout177.xml"/><Relationship Id="rId71" Type="http://schemas.openxmlformats.org/officeDocument/2006/relationships/slideLayout" Target="../slideLayouts/slideLayout241.xml"/><Relationship Id="rId2" Type="http://schemas.openxmlformats.org/officeDocument/2006/relationships/slideLayout" Target="../slideLayouts/slideLayout172.xml"/><Relationship Id="rId29" Type="http://schemas.openxmlformats.org/officeDocument/2006/relationships/slideLayout" Target="../slideLayouts/slideLayout199.xml"/><Relationship Id="rId24" Type="http://schemas.openxmlformats.org/officeDocument/2006/relationships/slideLayout" Target="../slideLayouts/slideLayout194.xml"/><Relationship Id="rId40" Type="http://schemas.openxmlformats.org/officeDocument/2006/relationships/slideLayout" Target="../slideLayouts/slideLayout210.xml"/><Relationship Id="rId45" Type="http://schemas.openxmlformats.org/officeDocument/2006/relationships/slideLayout" Target="../slideLayouts/slideLayout215.xml"/><Relationship Id="rId66" Type="http://schemas.openxmlformats.org/officeDocument/2006/relationships/slideLayout" Target="../slideLayouts/slideLayout2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theme" Target="../theme/theme7.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22" r:id="rId1"/>
    <p:sldLayoutId id="2147485223" r:id="rId2"/>
    <p:sldLayoutId id="2147485224" r:id="rId3"/>
    <p:sldLayoutId id="2147485225" r:id="rId4"/>
    <p:sldLayoutId id="2147485226" r:id="rId5"/>
    <p:sldLayoutId id="2147485227" r:id="rId6"/>
    <p:sldLayoutId id="2147485228" r:id="rId7"/>
    <p:sldLayoutId id="2147485229" r:id="rId8"/>
    <p:sldLayoutId id="2147485230" r:id="rId9"/>
    <p:sldLayoutId id="2147485231" r:id="rId10"/>
    <p:sldLayoutId id="2147485232" r:id="rId11"/>
    <p:sldLayoutId id="2147485233" r:id="rId12"/>
    <p:sldLayoutId id="2147485234" r:id="rId13"/>
    <p:sldLayoutId id="2147485235" r:id="rId14"/>
    <p:sldLayoutId id="2147485236" r:id="rId15"/>
    <p:sldLayoutId id="2147485237" r:id="rId16"/>
    <p:sldLayoutId id="2147485238" r:id="rId17"/>
    <p:sldLayoutId id="2147485239" r:id="rId18"/>
    <p:sldLayoutId id="2147485240" r:id="rId19"/>
    <p:sldLayoutId id="2147485241" r:id="rId20"/>
    <p:sldLayoutId id="2147485242" r:id="rId21"/>
    <p:sldLayoutId id="2147485243" r:id="rId22"/>
    <p:sldLayoutId id="2147485244" r:id="rId23"/>
    <p:sldLayoutId id="2147485245" r:id="rId24"/>
    <p:sldLayoutId id="2147485246" r:id="rId25"/>
    <p:sldLayoutId id="2147485247" r:id="rId26"/>
    <p:sldLayoutId id="2147485248" r:id="rId27"/>
    <p:sldLayoutId id="2147485249" r:id="rId28"/>
    <p:sldLayoutId id="2147485250" r:id="rId29"/>
    <p:sldLayoutId id="2147485251" r:id="rId30"/>
    <p:sldLayoutId id="2147485252" r:id="rId31"/>
    <p:sldLayoutId id="2147485253" r:id="rId32"/>
    <p:sldLayoutId id="2147485254" r:id="rId33"/>
    <p:sldLayoutId id="2147485255" r:id="rId34"/>
    <p:sldLayoutId id="2147485256" r:id="rId35"/>
    <p:sldLayoutId id="2147485257" r:id="rId36"/>
    <p:sldLayoutId id="2147485258" r:id="rId37"/>
    <p:sldLayoutId id="2147485259" r:id="rId38"/>
    <p:sldLayoutId id="2147485260" r:id="rId39"/>
    <p:sldLayoutId id="2147485261" r:id="rId40"/>
    <p:sldLayoutId id="2147485262" r:id="rId41"/>
    <p:sldLayoutId id="2147485263" r:id="rId42"/>
    <p:sldLayoutId id="2147485264" r:id="rId43"/>
    <p:sldLayoutId id="2147485265" r:id="rId44"/>
    <p:sldLayoutId id="2147485266" r:id="rId45"/>
    <p:sldLayoutId id="2147485267" r:id="rId46"/>
    <p:sldLayoutId id="2147485268" r:id="rId47"/>
    <p:sldLayoutId id="2147485269" r:id="rId48"/>
    <p:sldLayoutId id="2147485270" r:id="rId49"/>
    <p:sldLayoutId id="2147485271" r:id="rId50"/>
    <p:sldLayoutId id="2147485552"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729620213"/>
      </p:ext>
    </p:extLst>
  </p:cSld>
  <p:clrMap bg1="dk1" tx1="lt1" bg2="dk2" tx2="lt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 id="2147485278" r:id="rId6"/>
    <p:sldLayoutId id="2147485279" r:id="rId7"/>
    <p:sldLayoutId id="2147485280" r:id="rId8"/>
    <p:sldLayoutId id="2147485281" r:id="rId9"/>
    <p:sldLayoutId id="2147485282" r:id="rId10"/>
    <p:sldLayoutId id="2147485283" r:id="rId11"/>
    <p:sldLayoutId id="2147485284" r:id="rId12"/>
    <p:sldLayoutId id="2147485285" r:id="rId13"/>
    <p:sldLayoutId id="2147485286" r:id="rId14"/>
    <p:sldLayoutId id="2147485287" r:id="rId15"/>
    <p:sldLayoutId id="2147485288" r:id="rId16"/>
    <p:sldLayoutId id="2147485289" r:id="rId17"/>
    <p:sldLayoutId id="2147485290" r:id="rId18"/>
    <p:sldLayoutId id="2147485291" r:id="rId19"/>
    <p:sldLayoutId id="2147485292" r:id="rId20"/>
    <p:sldLayoutId id="2147485293" r:id="rId21"/>
    <p:sldLayoutId id="2147485294" r:id="rId22"/>
    <p:sldLayoutId id="2147485295" r:id="rId23"/>
    <p:sldLayoutId id="2147485297" r:id="rId24"/>
    <p:sldLayoutId id="2147485298" r:id="rId25"/>
    <p:sldLayoutId id="2147485299" r:id="rId26"/>
    <p:sldLayoutId id="2147485300" r:id="rId27"/>
    <p:sldLayoutId id="214748530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04289055"/>
      </p:ext>
    </p:extLst>
  </p:cSld>
  <p:clrMap bg1="dk1" tx1="lt1" bg2="dk2" tx2="lt2" accent1="accent1" accent2="accent2" accent3="accent3" accent4="accent4" accent5="accent5" accent6="accent6" hlink="hlink" folHlink="folHlink"/>
  <p:sldLayoutIdLst>
    <p:sldLayoutId id="2147485324" r:id="rId1"/>
    <p:sldLayoutId id="2147485325" r:id="rId2"/>
    <p:sldLayoutId id="2147485326" r:id="rId3"/>
    <p:sldLayoutId id="2147485327" r:id="rId4"/>
    <p:sldLayoutId id="2147485328" r:id="rId5"/>
    <p:sldLayoutId id="2147485329" r:id="rId6"/>
    <p:sldLayoutId id="2147485330" r:id="rId7"/>
    <p:sldLayoutId id="2147485331" r:id="rId8"/>
    <p:sldLayoutId id="2147485332" r:id="rId9"/>
    <p:sldLayoutId id="2147485333" r:id="rId10"/>
    <p:sldLayoutId id="2147485334" r:id="rId11"/>
    <p:sldLayoutId id="2147485335" r:id="rId12"/>
    <p:sldLayoutId id="2147485336" r:id="rId13"/>
    <p:sldLayoutId id="2147485337" r:id="rId14"/>
    <p:sldLayoutId id="2147485338" r:id="rId15"/>
    <p:sldLayoutId id="2147485339" r:id="rId16"/>
    <p:sldLayoutId id="2147485340" r:id="rId17"/>
    <p:sldLayoutId id="2147485341" r:id="rId18"/>
    <p:sldLayoutId id="2147485342" r:id="rId19"/>
    <p:sldLayoutId id="214748534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7137171"/>
      </p:ext>
    </p:extLst>
  </p:cSld>
  <p:clrMap bg1="dk1" tx1="lt1" bg2="dk2" tx2="lt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 id="2147485535" r:id="rId24"/>
    <p:sldLayoutId id="2147485536" r:id="rId25"/>
    <p:sldLayoutId id="2147485537" r:id="rId26"/>
    <p:sldLayoutId id="2147485538" r:id="rId27"/>
    <p:sldLayoutId id="2147485539" r:id="rId28"/>
    <p:sldLayoutId id="2147485540" r:id="rId29"/>
    <p:sldLayoutId id="2147485541" r:id="rId30"/>
    <p:sldLayoutId id="2147485542" r:id="rId31"/>
    <p:sldLayoutId id="2147485376" r:id="rId32"/>
    <p:sldLayoutId id="2147485377" r:id="rId33"/>
    <p:sldLayoutId id="2147485378" r:id="rId34"/>
    <p:sldLayoutId id="2147485379" r:id="rId35"/>
    <p:sldLayoutId id="2147485380" r:id="rId36"/>
    <p:sldLayoutId id="2147485381" r:id="rId37"/>
    <p:sldLayoutId id="2147485382" r:id="rId38"/>
    <p:sldLayoutId id="2147485383" r:id="rId39"/>
    <p:sldLayoutId id="2147485384" r:id="rId40"/>
    <p:sldLayoutId id="2147485385" r:id="rId41"/>
    <p:sldLayoutId id="2147485386" r:id="rId42"/>
    <p:sldLayoutId id="2147485387" r:id="rId43"/>
    <p:sldLayoutId id="2147485388" r:id="rId44"/>
    <p:sldLayoutId id="2147485389" r:id="rId45"/>
    <p:sldLayoutId id="2147485390" r:id="rId46"/>
    <p:sldLayoutId id="2147485391"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1790749100"/>
      </p:ext>
    </p:extLst>
  </p:cSld>
  <p:clrMap bg1="dk1" tx1="lt1" bg2="dk2" tx2="lt2" accent1="accent1" accent2="accent2" accent3="accent3" accent4="accent4" accent5="accent5" accent6="accent6" hlink="hlink" folHlink="folHlink"/>
  <p:sldLayoutIdLst>
    <p:sldLayoutId id="2147485393" r:id="rId1"/>
    <p:sldLayoutId id="2147485394" r:id="rId2"/>
    <p:sldLayoutId id="2147485395" r:id="rId3"/>
    <p:sldLayoutId id="2147485396" r:id="rId4"/>
    <p:sldLayoutId id="2147485397" r:id="rId5"/>
    <p:sldLayoutId id="2147485398" r:id="rId6"/>
    <p:sldLayoutId id="2147485399" r:id="rId7"/>
    <p:sldLayoutId id="2147485400" r:id="rId8"/>
    <p:sldLayoutId id="2147485401" r:id="rId9"/>
    <p:sldLayoutId id="2147485402" r:id="rId10"/>
    <p:sldLayoutId id="2147485403" r:id="rId11"/>
    <p:sldLayoutId id="2147485404" r:id="rId12"/>
    <p:sldLayoutId id="2147485405" r:id="rId13"/>
    <p:sldLayoutId id="2147485406" r:id="rId14"/>
    <p:sldLayoutId id="2147485407" r:id="rId15"/>
    <p:sldLayoutId id="2147485408" r:id="rId16"/>
    <p:sldLayoutId id="2147485409" r:id="rId17"/>
    <p:sldLayoutId id="2147485410" r:id="rId18"/>
    <p:sldLayoutId id="2147485411" r:id="rId19"/>
    <p:sldLayoutId id="2147485412" r:id="rId20"/>
    <p:sldLayoutId id="2147485413" r:id="rId21"/>
    <p:sldLayoutId id="2147485414" r:id="rId22"/>
    <p:sldLayoutId id="2147485416" r:id="rId23"/>
    <p:sldLayoutId id="2147485417" r:id="rId2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9886588"/>
      </p:ext>
    </p:extLst>
  </p:cSld>
  <p:clrMap bg1="dk1" tx1="lt1" bg2="dk2" tx2="lt2" accent1="accent1" accent2="accent2" accent3="accent3" accent4="accent4" accent5="accent5" accent6="accent6" hlink="hlink" folHlink="folHlink"/>
  <p:sldLayoutIdLst>
    <p:sldLayoutId id="2147485419" r:id="rId1"/>
    <p:sldLayoutId id="2147485420" r:id="rId2"/>
    <p:sldLayoutId id="2147485421" r:id="rId3"/>
    <p:sldLayoutId id="2147485422" r:id="rId4"/>
    <p:sldLayoutId id="2147485423" r:id="rId5"/>
    <p:sldLayoutId id="2147485424" r:id="rId6"/>
    <p:sldLayoutId id="2147485425" r:id="rId7"/>
    <p:sldLayoutId id="2147485426" r:id="rId8"/>
    <p:sldLayoutId id="2147485427" r:id="rId9"/>
    <p:sldLayoutId id="2147485428" r:id="rId10"/>
    <p:sldLayoutId id="2147485429" r:id="rId11"/>
    <p:sldLayoutId id="2147485430" r:id="rId12"/>
    <p:sldLayoutId id="2147485431" r:id="rId13"/>
    <p:sldLayoutId id="2147485432" r:id="rId14"/>
    <p:sldLayoutId id="2147485433" r:id="rId15"/>
    <p:sldLayoutId id="2147485434" r:id="rId16"/>
    <p:sldLayoutId id="2147485435" r:id="rId17"/>
    <p:sldLayoutId id="2147485436" r:id="rId18"/>
    <p:sldLayoutId id="2147485437" r:id="rId19"/>
    <p:sldLayoutId id="2147485438" r:id="rId20"/>
    <p:sldLayoutId id="2147485439" r:id="rId21"/>
    <p:sldLayoutId id="2147485440" r:id="rId22"/>
    <p:sldLayoutId id="2147485441" r:id="rId23"/>
    <p:sldLayoutId id="2147485442" r:id="rId24"/>
    <p:sldLayoutId id="2147485443" r:id="rId25"/>
    <p:sldLayoutId id="2147485444" r:id="rId26"/>
    <p:sldLayoutId id="2147485445" r:id="rId27"/>
    <p:sldLayoutId id="2147485446" r:id="rId28"/>
    <p:sldLayoutId id="2147485447" r:id="rId29"/>
    <p:sldLayoutId id="2147485448" r:id="rId30"/>
    <p:sldLayoutId id="2147485449" r:id="rId31"/>
    <p:sldLayoutId id="2147485450" r:id="rId32"/>
    <p:sldLayoutId id="2147485451" r:id="rId33"/>
    <p:sldLayoutId id="2147485452" r:id="rId34"/>
    <p:sldLayoutId id="2147485453" r:id="rId35"/>
    <p:sldLayoutId id="2147485454" r:id="rId36"/>
    <p:sldLayoutId id="2147485455" r:id="rId37"/>
    <p:sldLayoutId id="2147485456" r:id="rId38"/>
    <p:sldLayoutId id="2147485457" r:id="rId39"/>
    <p:sldLayoutId id="2147485458" r:id="rId40"/>
    <p:sldLayoutId id="2147485459" r:id="rId41"/>
    <p:sldLayoutId id="2147485460" r:id="rId42"/>
    <p:sldLayoutId id="2147485461" r:id="rId43"/>
    <p:sldLayoutId id="2147485462" r:id="rId44"/>
    <p:sldLayoutId id="2147485463" r:id="rId45"/>
    <p:sldLayoutId id="2147485464" r:id="rId46"/>
    <p:sldLayoutId id="2147485465" r:id="rId47"/>
    <p:sldLayoutId id="2147485466" r:id="rId48"/>
    <p:sldLayoutId id="2147485467" r:id="rId49"/>
    <p:sldLayoutId id="2147485468" r:id="rId50"/>
    <p:sldLayoutId id="2147485469" r:id="rId51"/>
    <p:sldLayoutId id="2147485470" r:id="rId52"/>
    <p:sldLayoutId id="2147485471" r:id="rId53"/>
    <p:sldLayoutId id="2147485472" r:id="rId54"/>
    <p:sldLayoutId id="2147485473" r:id="rId55"/>
    <p:sldLayoutId id="2147485474" r:id="rId56"/>
    <p:sldLayoutId id="2147485475" r:id="rId57"/>
    <p:sldLayoutId id="2147485476" r:id="rId58"/>
    <p:sldLayoutId id="2147485477" r:id="rId59"/>
    <p:sldLayoutId id="2147485478" r:id="rId60"/>
    <p:sldLayoutId id="2147485479" r:id="rId61"/>
    <p:sldLayoutId id="2147485480" r:id="rId62"/>
    <p:sldLayoutId id="2147485481" r:id="rId63"/>
    <p:sldLayoutId id="2147485482" r:id="rId64"/>
    <p:sldLayoutId id="2147485483" r:id="rId65"/>
    <p:sldLayoutId id="2147485484" r:id="rId66"/>
    <p:sldLayoutId id="2147485485" r:id="rId67"/>
    <p:sldLayoutId id="2147485486" r:id="rId68"/>
    <p:sldLayoutId id="2147485487" r:id="rId69"/>
    <p:sldLayoutId id="2147485488" r:id="rId70"/>
    <p:sldLayoutId id="2147485489" r:id="rId71"/>
    <p:sldLayoutId id="2147485490" r:id="rId72"/>
    <p:sldLayoutId id="2147485491" r:id="rId73"/>
    <p:sldLayoutId id="2147485492" r:id="rId74"/>
    <p:sldLayoutId id="2147485493" r:id="rId75"/>
    <p:sldLayoutId id="2147485494" r:id="rId76"/>
    <p:sldLayoutId id="2147485495" r:id="rId77"/>
    <p:sldLayoutId id="2147485496" r:id="rId78"/>
    <p:sldLayoutId id="2147485497" r:id="rId79"/>
    <p:sldLayoutId id="214748549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83876197"/>
      </p:ext>
    </p:extLst>
  </p:cSld>
  <p:clrMap bg1="lt1" tx1="dk1" bg2="lt2" tx2="dk2" accent1="accent1" accent2="accent2" accent3="accent3" accent4="accent4" accent5="accent5" accent6="accent6" hlink="hlink" folHlink="folHlink"/>
  <p:sldLayoutIdLst>
    <p:sldLayoutId id="2147485345" r:id="rId1"/>
    <p:sldLayoutId id="2147485346" r:id="rId2"/>
    <p:sldLayoutId id="2147485347" r:id="rId3"/>
    <p:sldLayoutId id="2147485348" r:id="rId4"/>
    <p:sldLayoutId id="2147485349" r:id="rId5"/>
    <p:sldLayoutId id="2147485350" r:id="rId6"/>
    <p:sldLayoutId id="2147485351" r:id="rId7"/>
    <p:sldLayoutId id="2147485352" r:id="rId8"/>
    <p:sldLayoutId id="2147485353" r:id="rId9"/>
    <p:sldLayoutId id="2147485354" r:id="rId10"/>
    <p:sldLayoutId id="2147485355" r:id="rId11"/>
    <p:sldLayoutId id="2147485356" r:id="rId12"/>
    <p:sldLayoutId id="2147485357" r:id="rId13"/>
    <p:sldLayoutId id="2147485358" r:id="rId14"/>
    <p:sldLayoutId id="2147485359" r:id="rId15"/>
    <p:sldLayoutId id="2147485360" r:id="rId16"/>
    <p:sldLayoutId id="2147485361" r:id="rId17"/>
    <p:sldLayoutId id="2147485362" r:id="rId18"/>
    <p:sldLayoutId id="2147485363" r:id="rId19"/>
    <p:sldLayoutId id="2147485364" r:id="rId20"/>
    <p:sldLayoutId id="2147485365" r:id="rId21"/>
    <p:sldLayoutId id="2147485366" r:id="rId22"/>
    <p:sldLayoutId id="2147485367" r:id="rId23"/>
    <p:sldLayoutId id="2147485368" r:id="rId24"/>
    <p:sldLayoutId id="2147485369" r:id="rId25"/>
    <p:sldLayoutId id="2147485370" r:id="rId26"/>
    <p:sldLayoutId id="2147485371" r:id="rId27"/>
    <p:sldLayoutId id="2147485372" r:id="rId28"/>
    <p:sldLayoutId id="2147485373" r:id="rId29"/>
    <p:sldLayoutId id="2147485374" r:id="rId30"/>
    <p:sldLayoutId id="2147485375"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B6525-A28A-26F9-DF46-3A9EB03C68D3}"/>
            </a:ext>
          </a:extLst>
        </p:cNvPr>
        <p:cNvGrpSpPr/>
        <p:nvPr/>
      </p:nvGrpSpPr>
      <p:grpSpPr>
        <a:xfrm>
          <a:off x="0" y="0"/>
          <a:ext cx="0" cy="0"/>
          <a:chOff x="0" y="0"/>
          <a:chExt cx="0" cy="0"/>
        </a:xfrm>
      </p:grpSpPr>
      <p:sp>
        <p:nvSpPr>
          <p:cNvPr id="77" name="Title 76">
            <a:extLst>
              <a:ext uri="{FF2B5EF4-FFF2-40B4-BE49-F238E27FC236}">
                <a16:creationId xmlns:a16="http://schemas.microsoft.com/office/drawing/2014/main" id="{26B81D8C-B097-A6F4-E962-287153BB606C}"/>
              </a:ext>
            </a:extLst>
          </p:cNvPr>
          <p:cNvSpPr txBox="1">
            <a:spLocks noGrp="1"/>
          </p:cNvSpPr>
          <p:nvPr>
            <p:ph type="title" idx="4294967295"/>
          </p:nvPr>
        </p:nvSpPr>
        <p:spPr>
          <a:xfrm>
            <a:off x="228600" y="238719"/>
            <a:ext cx="8445500"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gradFill flip="none" rotWithShape="1">
                  <a:gsLst>
                    <a:gs pos="0">
                      <a:srgbClr val="CD9AD0"/>
                    </a:gs>
                    <a:gs pos="100000">
                      <a:srgbClr val="8EC8E8"/>
                    </a:gs>
                  </a:gsLst>
                  <a:lin ang="10800000" scaled="1"/>
                  <a:tileRect/>
                </a:gradFill>
              </a:rPr>
              <a:t>Agent Rob Architecture</a:t>
            </a:r>
            <a:endParaRPr kumimoji="0" lang="en-US" sz="3200" b="1" i="0" u="none" strike="noStrike" kern="1200" cap="none" spc="0" normalizeH="0" baseline="0" noProof="0" dirty="0">
              <a:ln>
                <a:noFill/>
              </a:ln>
              <a:effectLst/>
              <a:uLnTx/>
              <a:uFillTx/>
              <a:latin typeface="Segoe Pro Semibold" panose="020B0502040504020203" pitchFamily="34" charset="0"/>
              <a:ea typeface="+mn-ea"/>
              <a:cs typeface="+mn-cs"/>
            </a:endParaRPr>
          </a:p>
        </p:txBody>
      </p:sp>
      <p:grpSp>
        <p:nvGrpSpPr>
          <p:cNvPr id="78" name="Group 77">
            <a:extLst>
              <a:ext uri="{FF2B5EF4-FFF2-40B4-BE49-F238E27FC236}">
                <a16:creationId xmlns:a16="http://schemas.microsoft.com/office/drawing/2014/main" id="{DF074CA3-3C17-69A6-BCC5-B93EB6312FC9}"/>
              </a:ext>
              <a:ext uri="{C183D7F6-B498-43B3-948B-1728B52AA6E4}">
                <adec:decorative xmlns:adec="http://schemas.microsoft.com/office/drawing/2017/decorative" val="1"/>
              </a:ext>
            </a:extLst>
          </p:cNvPr>
          <p:cNvGrpSpPr/>
          <p:nvPr/>
        </p:nvGrpSpPr>
        <p:grpSpPr>
          <a:xfrm>
            <a:off x="6159" y="1177203"/>
            <a:ext cx="6958291" cy="228600"/>
            <a:chOff x="0" y="4228754"/>
            <a:chExt cx="6958291" cy="228600"/>
          </a:xfrm>
        </p:grpSpPr>
        <p:cxnSp>
          <p:nvCxnSpPr>
            <p:cNvPr id="79" name="Straight Connector 78">
              <a:extLst>
                <a:ext uri="{FF2B5EF4-FFF2-40B4-BE49-F238E27FC236}">
                  <a16:creationId xmlns:a16="http://schemas.microsoft.com/office/drawing/2014/main" id="{3014AF94-7315-B59C-5CA3-D92999CD4FAF}"/>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791F701-4378-122D-04F4-2758669A47C0}"/>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294BE9B6-8AEE-4326-E4D7-05CAFB6FA31F}"/>
              </a:ext>
              <a:ext uri="{C183D7F6-B498-43B3-948B-1728B52AA6E4}">
                <adec:decorative xmlns:adec="http://schemas.microsoft.com/office/drawing/2017/decorative" val="1"/>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FB22C19-883C-F7BD-EFC6-2A9FEE41A82A}"/>
              </a:ext>
              <a:ext uri="{C183D7F6-B498-43B3-948B-1728B52AA6E4}">
                <adec:decorative xmlns:adec="http://schemas.microsoft.com/office/drawing/2017/decorative" val="1"/>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8" name="TextBox 7">
            <a:extLst>
              <a:ext uri="{FF2B5EF4-FFF2-40B4-BE49-F238E27FC236}">
                <a16:creationId xmlns:a16="http://schemas.microsoft.com/office/drawing/2014/main" id="{06ACB7F9-E42F-CD1D-BA09-AD6E93C1CD9F}"/>
              </a:ext>
            </a:extLst>
          </p:cNvPr>
          <p:cNvSpPr txBox="1"/>
          <p:nvPr/>
        </p:nvSpPr>
        <p:spPr>
          <a:xfrm>
            <a:off x="8622693" y="3786270"/>
            <a:ext cx="1575021" cy="215444"/>
          </a:xfrm>
          <a:prstGeom prst="rect">
            <a:avLst/>
          </a:prstGeom>
          <a:noFill/>
        </p:spPr>
        <p:txBody>
          <a:bodyPr wrap="square" lIns="0" tIns="0" rIns="0" bIns="0" rtlCol="0">
            <a:spAutoFit/>
          </a:bodyPr>
          <a:lstStyle/>
          <a:p>
            <a:pPr algn="ctr"/>
            <a:r>
              <a:rPr lang="en-US" sz="1400" dirty="0"/>
              <a:t>GPT-4.1</a:t>
            </a:r>
          </a:p>
        </p:txBody>
      </p:sp>
      <p:pic>
        <p:nvPicPr>
          <p:cNvPr id="23" name="Picture 1">
            <a:extLst>
              <a:ext uri="{FF2B5EF4-FFF2-40B4-BE49-F238E27FC236}">
                <a16:creationId xmlns:a16="http://schemas.microsoft.com/office/drawing/2014/main" id="{DF0DBAF9-9502-43A0-EB6E-7EAECC433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973"/>
          <a:stretch/>
        </p:blipFill>
        <p:spPr bwMode="auto">
          <a:xfrm>
            <a:off x="8203594" y="3458410"/>
            <a:ext cx="838200" cy="86200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85D8B2-499F-CC3E-B685-BF3C304581E1}"/>
              </a:ext>
            </a:extLst>
          </p:cNvPr>
          <p:cNvSpPr txBox="1"/>
          <p:nvPr/>
        </p:nvSpPr>
        <p:spPr>
          <a:xfrm>
            <a:off x="2078286" y="3062247"/>
            <a:ext cx="1077812" cy="215444"/>
          </a:xfrm>
          <a:prstGeom prst="rect">
            <a:avLst/>
          </a:prstGeom>
          <a:noFill/>
        </p:spPr>
        <p:txBody>
          <a:bodyPr wrap="square" lIns="0" tIns="0" rIns="0" bIns="0" rtlCol="0">
            <a:spAutoFit/>
          </a:bodyPr>
          <a:lstStyle/>
          <a:p>
            <a:pPr algn="ctr"/>
            <a:r>
              <a:rPr lang="en-US" sz="1400" dirty="0"/>
              <a:t>User</a:t>
            </a:r>
          </a:p>
        </p:txBody>
      </p:sp>
      <p:pic>
        <p:nvPicPr>
          <p:cNvPr id="25" name="Picture 4" descr="In and Out Home Inspections | Maryland, Ohio, and Delaware">
            <a:extLst>
              <a:ext uri="{FF2B5EF4-FFF2-40B4-BE49-F238E27FC236}">
                <a16:creationId xmlns:a16="http://schemas.microsoft.com/office/drawing/2014/main" id="{F164102E-B2AF-5186-7172-F63776CB86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1072" y="2142844"/>
            <a:ext cx="672241" cy="672241"/>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DCC26A06-93B8-8DCC-BE30-7E7F2D8DD78E}"/>
              </a:ext>
            </a:extLst>
          </p:cNvPr>
          <p:cNvSpPr/>
          <p:nvPr/>
        </p:nvSpPr>
        <p:spPr bwMode="auto">
          <a:xfrm>
            <a:off x="8855724" y="3113646"/>
            <a:ext cx="372140" cy="37090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4</a:t>
            </a:r>
          </a:p>
        </p:txBody>
      </p:sp>
      <p:sp>
        <p:nvSpPr>
          <p:cNvPr id="29" name="Oval 28">
            <a:extLst>
              <a:ext uri="{FF2B5EF4-FFF2-40B4-BE49-F238E27FC236}">
                <a16:creationId xmlns:a16="http://schemas.microsoft.com/office/drawing/2014/main" id="{5B4AE6C8-EA8D-C89B-14D8-F348C5720B97}"/>
              </a:ext>
            </a:extLst>
          </p:cNvPr>
          <p:cNvSpPr/>
          <p:nvPr/>
        </p:nvSpPr>
        <p:spPr bwMode="auto">
          <a:xfrm>
            <a:off x="7458762" y="2574067"/>
            <a:ext cx="372140" cy="37090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3</a:t>
            </a:r>
          </a:p>
        </p:txBody>
      </p:sp>
      <p:sp>
        <p:nvSpPr>
          <p:cNvPr id="30" name="Oval 29">
            <a:extLst>
              <a:ext uri="{FF2B5EF4-FFF2-40B4-BE49-F238E27FC236}">
                <a16:creationId xmlns:a16="http://schemas.microsoft.com/office/drawing/2014/main" id="{853378EE-7AD2-B96A-B775-60040960C157}"/>
              </a:ext>
            </a:extLst>
          </p:cNvPr>
          <p:cNvSpPr/>
          <p:nvPr/>
        </p:nvSpPr>
        <p:spPr bwMode="auto">
          <a:xfrm>
            <a:off x="5386840" y="2626476"/>
            <a:ext cx="372140" cy="37090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2</a:t>
            </a:r>
          </a:p>
        </p:txBody>
      </p:sp>
      <p:sp>
        <p:nvSpPr>
          <p:cNvPr id="31" name="Oval 30">
            <a:extLst>
              <a:ext uri="{FF2B5EF4-FFF2-40B4-BE49-F238E27FC236}">
                <a16:creationId xmlns:a16="http://schemas.microsoft.com/office/drawing/2014/main" id="{C5DD6818-A533-A648-0137-AD9FF2A68EA2}"/>
              </a:ext>
            </a:extLst>
          </p:cNvPr>
          <p:cNvSpPr/>
          <p:nvPr/>
        </p:nvSpPr>
        <p:spPr bwMode="auto">
          <a:xfrm>
            <a:off x="3026868" y="2675813"/>
            <a:ext cx="372140" cy="37090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1</a:t>
            </a:r>
          </a:p>
        </p:txBody>
      </p:sp>
      <p:cxnSp>
        <p:nvCxnSpPr>
          <p:cNvPr id="19" name="Straight Arrow Connector 18">
            <a:extLst>
              <a:ext uri="{FF2B5EF4-FFF2-40B4-BE49-F238E27FC236}">
                <a16:creationId xmlns:a16="http://schemas.microsoft.com/office/drawing/2014/main" id="{3334BDBE-2970-456D-BC3F-1937913EDBCA}"/>
              </a:ext>
            </a:extLst>
          </p:cNvPr>
          <p:cNvCxnSpPr>
            <a:cxnSpLocks/>
            <a:stCxn id="23" idx="0"/>
            <a:endCxn id="5" idx="2"/>
          </p:cNvCxnSpPr>
          <p:nvPr/>
        </p:nvCxnSpPr>
        <p:spPr>
          <a:xfrm flipV="1">
            <a:off x="8622694" y="2981279"/>
            <a:ext cx="0" cy="47713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3D4DA72-DBDB-F455-72DE-E0A338E0E829}"/>
              </a:ext>
            </a:extLst>
          </p:cNvPr>
          <p:cNvSpPr txBox="1"/>
          <p:nvPr/>
        </p:nvSpPr>
        <p:spPr>
          <a:xfrm>
            <a:off x="569076" y="4757467"/>
            <a:ext cx="11222431" cy="1846659"/>
          </a:xfrm>
          <a:prstGeom prst="rect">
            <a:avLst/>
          </a:prstGeom>
          <a:noFill/>
        </p:spPr>
        <p:txBody>
          <a:bodyPr wrap="square" lIns="0" tIns="0" rIns="0" bIns="0" rtlCol="0">
            <a:spAutoFit/>
          </a:bodyPr>
          <a:lstStyle/>
          <a:p>
            <a:r>
              <a:rPr lang="en-US" sz="2000" dirty="0"/>
              <a:t>→ User talks to the Agent </a:t>
            </a:r>
          </a:p>
          <a:p>
            <a:r>
              <a:rPr lang="en-US" sz="2000" dirty="0"/>
              <a:t>→ Agent streams to Voice Live API</a:t>
            </a:r>
          </a:p>
          <a:p>
            <a:r>
              <a:rPr lang="en-US" sz="2000" dirty="0"/>
              <a:t>→ Voice Live API hands off to Microsoft Foundry </a:t>
            </a:r>
          </a:p>
          <a:p>
            <a:r>
              <a:rPr lang="en-US" sz="2000" dirty="0"/>
              <a:t>→ Microsoft Foundry uses GPT‑4.1 model</a:t>
            </a:r>
          </a:p>
          <a:p>
            <a:r>
              <a:rPr lang="en-US" sz="2000" dirty="0"/>
              <a:t>→ response streams back to the user.</a:t>
            </a:r>
          </a:p>
          <a:p>
            <a:pPr algn="l"/>
            <a:endParaRPr lang="en-US" sz="2000" dirty="0"/>
          </a:p>
        </p:txBody>
      </p:sp>
      <p:sp>
        <p:nvSpPr>
          <p:cNvPr id="15" name="TextBox 14">
            <a:extLst>
              <a:ext uri="{FF2B5EF4-FFF2-40B4-BE49-F238E27FC236}">
                <a16:creationId xmlns:a16="http://schemas.microsoft.com/office/drawing/2014/main" id="{811C46A1-FCA7-5429-07C1-725D3A19E168}"/>
              </a:ext>
            </a:extLst>
          </p:cNvPr>
          <p:cNvSpPr txBox="1"/>
          <p:nvPr/>
        </p:nvSpPr>
        <p:spPr>
          <a:xfrm>
            <a:off x="4130774" y="3064277"/>
            <a:ext cx="1077812" cy="215444"/>
          </a:xfrm>
          <a:prstGeom prst="rect">
            <a:avLst/>
          </a:prstGeom>
          <a:noFill/>
        </p:spPr>
        <p:txBody>
          <a:bodyPr wrap="square" lIns="0" tIns="0" rIns="0" bIns="0" rtlCol="0">
            <a:spAutoFit/>
          </a:bodyPr>
          <a:lstStyle/>
          <a:p>
            <a:pPr algn="ctr"/>
            <a:r>
              <a:rPr lang="en-US" sz="1400" dirty="0"/>
              <a:t>AI Agent</a:t>
            </a:r>
          </a:p>
        </p:txBody>
      </p:sp>
      <p:cxnSp>
        <p:nvCxnSpPr>
          <p:cNvPr id="26" name="Straight Arrow Connector 25">
            <a:extLst>
              <a:ext uri="{FF2B5EF4-FFF2-40B4-BE49-F238E27FC236}">
                <a16:creationId xmlns:a16="http://schemas.microsoft.com/office/drawing/2014/main" id="{422031E4-C723-3584-43F8-3D2E39D4F6A7}"/>
              </a:ext>
            </a:extLst>
          </p:cNvPr>
          <p:cNvCxnSpPr>
            <a:cxnSpLocks/>
            <a:stCxn id="7" idx="3"/>
            <a:endCxn id="6" idx="1"/>
          </p:cNvCxnSpPr>
          <p:nvPr/>
        </p:nvCxnSpPr>
        <p:spPr>
          <a:xfrm flipV="1">
            <a:off x="5208586" y="2457608"/>
            <a:ext cx="1118728" cy="774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49A385-76AB-A839-3383-1605B5363171}"/>
              </a:ext>
            </a:extLst>
          </p:cNvPr>
          <p:cNvCxnSpPr>
            <a:cxnSpLocks/>
            <a:stCxn id="25" idx="3"/>
            <a:endCxn id="7" idx="1"/>
          </p:cNvCxnSpPr>
          <p:nvPr/>
        </p:nvCxnSpPr>
        <p:spPr>
          <a:xfrm flipV="1">
            <a:off x="2953313" y="2465356"/>
            <a:ext cx="1181020" cy="1360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Picture 4" descr="Microsoft Foundry · GitHub">
            <a:extLst>
              <a:ext uri="{FF2B5EF4-FFF2-40B4-BE49-F238E27FC236}">
                <a16:creationId xmlns:a16="http://schemas.microsoft.com/office/drawing/2014/main" id="{41B09925-A7C5-EF62-8579-90810985CB72}"/>
              </a:ext>
            </a:extLst>
          </p:cNvPr>
          <p:cNvPicPr>
            <a:picLocks noChangeAspect="1"/>
          </p:cNvPicPr>
          <p:nvPr/>
        </p:nvPicPr>
        <p:blipFill>
          <a:blip r:embed="rId5"/>
          <a:stretch>
            <a:fillRect/>
          </a:stretch>
        </p:blipFill>
        <p:spPr>
          <a:xfrm>
            <a:off x="8106769" y="1949430"/>
            <a:ext cx="1031849" cy="1031849"/>
          </a:xfrm>
          <a:prstGeom prst="rect">
            <a:avLst/>
          </a:prstGeom>
        </p:spPr>
      </p:pic>
      <p:pic>
        <p:nvPicPr>
          <p:cNvPr id="6" name="Picture 5" descr="Using the Voice Live API in Azure AI Foundry | Microsoft Community Hub">
            <a:extLst>
              <a:ext uri="{FF2B5EF4-FFF2-40B4-BE49-F238E27FC236}">
                <a16:creationId xmlns:a16="http://schemas.microsoft.com/office/drawing/2014/main" id="{176344F4-0D76-4687-7E3B-6578C41965A1}"/>
              </a:ext>
            </a:extLst>
          </p:cNvPr>
          <p:cNvPicPr>
            <a:picLocks noChangeAspect="1"/>
          </p:cNvPicPr>
          <p:nvPr/>
        </p:nvPicPr>
        <p:blipFill>
          <a:blip r:embed="rId6"/>
          <a:srcRect l="22830" r="21214" b="5568"/>
          <a:stretch>
            <a:fillRect/>
          </a:stretch>
        </p:blipFill>
        <p:spPr>
          <a:xfrm>
            <a:off x="6327314" y="1967294"/>
            <a:ext cx="1031849" cy="980627"/>
          </a:xfrm>
          <a:prstGeom prst="rect">
            <a:avLst/>
          </a:prstGeom>
        </p:spPr>
      </p:pic>
      <p:pic>
        <p:nvPicPr>
          <p:cNvPr id="7" name="Picture 6" descr="7+ Thousand Virtual Agent Icon Royalty-Free Images, Stock Photos &amp; Pictures  | Shutterstock">
            <a:extLst>
              <a:ext uri="{FF2B5EF4-FFF2-40B4-BE49-F238E27FC236}">
                <a16:creationId xmlns:a16="http://schemas.microsoft.com/office/drawing/2014/main" id="{9B3FB48D-8A0F-A8D9-2633-24C99E4B0F08}"/>
              </a:ext>
            </a:extLst>
          </p:cNvPr>
          <p:cNvPicPr>
            <a:picLocks noChangeAspect="1"/>
          </p:cNvPicPr>
          <p:nvPr/>
        </p:nvPicPr>
        <p:blipFill>
          <a:blip r:embed="rId7"/>
          <a:srcRect l="17134" t="20226" r="18350" b="26280"/>
          <a:stretch>
            <a:fillRect/>
          </a:stretch>
        </p:blipFill>
        <p:spPr>
          <a:xfrm>
            <a:off x="4134333" y="1985736"/>
            <a:ext cx="1074253" cy="959239"/>
          </a:xfrm>
          <a:prstGeom prst="rect">
            <a:avLst/>
          </a:prstGeom>
        </p:spPr>
      </p:pic>
      <p:cxnSp>
        <p:nvCxnSpPr>
          <p:cNvPr id="18" name="Straight Arrow Connector 17">
            <a:extLst>
              <a:ext uri="{FF2B5EF4-FFF2-40B4-BE49-F238E27FC236}">
                <a16:creationId xmlns:a16="http://schemas.microsoft.com/office/drawing/2014/main" id="{05009F32-DF86-5DE1-6D0E-2418FFDD3E77}"/>
              </a:ext>
            </a:extLst>
          </p:cNvPr>
          <p:cNvCxnSpPr>
            <a:cxnSpLocks/>
          </p:cNvCxnSpPr>
          <p:nvPr/>
        </p:nvCxnSpPr>
        <p:spPr>
          <a:xfrm>
            <a:off x="7387975" y="2466840"/>
            <a:ext cx="9534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94C5612-ED40-7D05-D832-22B6A6A532B7}"/>
              </a:ext>
            </a:extLst>
          </p:cNvPr>
          <p:cNvSpPr txBox="1"/>
          <p:nvPr/>
        </p:nvSpPr>
        <p:spPr>
          <a:xfrm>
            <a:off x="6242288" y="3062247"/>
            <a:ext cx="1201899" cy="215444"/>
          </a:xfrm>
          <a:prstGeom prst="rect">
            <a:avLst/>
          </a:prstGeom>
          <a:noFill/>
        </p:spPr>
        <p:txBody>
          <a:bodyPr wrap="square" lIns="0" tIns="0" rIns="0" bIns="0" rtlCol="0">
            <a:spAutoFit/>
          </a:bodyPr>
          <a:lstStyle/>
          <a:p>
            <a:pPr algn="ctr"/>
            <a:r>
              <a:rPr lang="en-US" sz="1400" dirty="0"/>
              <a:t>Voice Live API</a:t>
            </a:r>
          </a:p>
        </p:txBody>
      </p:sp>
      <p:sp>
        <p:nvSpPr>
          <p:cNvPr id="41" name="TextBox 40">
            <a:extLst>
              <a:ext uri="{FF2B5EF4-FFF2-40B4-BE49-F238E27FC236}">
                <a16:creationId xmlns:a16="http://schemas.microsoft.com/office/drawing/2014/main" id="{C235834D-9A73-77B9-C056-B48B17F670E9}"/>
              </a:ext>
            </a:extLst>
          </p:cNvPr>
          <p:cNvSpPr txBox="1"/>
          <p:nvPr/>
        </p:nvSpPr>
        <p:spPr>
          <a:xfrm>
            <a:off x="8871297" y="2709381"/>
            <a:ext cx="1077812" cy="215444"/>
          </a:xfrm>
          <a:prstGeom prst="rect">
            <a:avLst/>
          </a:prstGeom>
          <a:noFill/>
        </p:spPr>
        <p:txBody>
          <a:bodyPr wrap="square" lIns="0" tIns="0" rIns="0" bIns="0" rtlCol="0">
            <a:spAutoFit/>
          </a:bodyPr>
          <a:lstStyle/>
          <a:p>
            <a:pPr algn="ctr"/>
            <a:r>
              <a:rPr lang="en-US" sz="1400" dirty="0"/>
              <a:t>MS Foundry</a:t>
            </a:r>
          </a:p>
        </p:txBody>
      </p:sp>
    </p:spTree>
    <p:extLst>
      <p:ext uri="{BB962C8B-B14F-4D97-AF65-F5344CB8AC3E}">
        <p14:creationId xmlns:p14="http://schemas.microsoft.com/office/powerpoint/2010/main" val="3403555453"/>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6.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0706ad5-ed19-41f7-a0ef-035818d679d5">
      <UserInfo>
        <DisplayName>Danielle Cass</DisplayName>
        <AccountId>581</AccountId>
        <AccountType/>
      </UserInfo>
      <UserInfo>
        <DisplayName>Matt Sinclair</DisplayName>
        <AccountId>571</AccountId>
        <AccountType/>
      </UserInfo>
      <UserInfo>
        <DisplayName>Kaza Sriram</DisplayName>
        <AccountId>24</AccountId>
        <AccountType/>
      </UserInfo>
      <UserInfo>
        <DisplayName>Brandon Cohen (Lions and Tigers)</DisplayName>
        <AccountId>477</AccountId>
        <AccountType/>
      </UserInfo>
      <UserInfo>
        <DisplayName>Anand Raman</DisplayName>
        <AccountId>47</AccountId>
        <AccountType/>
      </UserInfo>
    </SharedWithUsers>
    <lcf76f155ced4ddcb4097134ff3c332f xmlns="07e1d6ff-a822-4981-8f0c-4889b963e45b">
      <Terms xmlns="http://schemas.microsoft.com/office/infopath/2007/PartnerControls"/>
    </lcf76f155ced4ddcb4097134ff3c332f>
  </documentManagement>
</p:properties>
</file>

<file path=customXml/item3.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9" ma:contentTypeDescription="Create a new document." ma:contentTypeScope="" ma:versionID="97830f60724e5c506fd475ff17d68554">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e28bd98e181779005b062ae191150995"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purl.org/dc/terms/"/>
    <ds:schemaRef ds:uri="http://schemas.microsoft.com/office/infopath/2007/PartnerControls"/>
    <ds:schemaRef ds:uri="http://purl.org/dc/elements/1.1/"/>
    <ds:schemaRef ds:uri="230e9df3-be65-4c73-a93b-d1236ebd677e"/>
    <ds:schemaRef ds:uri="http://schemas.openxmlformats.org/package/2006/metadata/core-properties"/>
    <ds:schemaRef ds:uri="http://schemas.microsoft.com/office/2006/metadata/properties"/>
    <ds:schemaRef ds:uri="http://schemas.microsoft.com/office/2006/documentManagement/types"/>
    <ds:schemaRef ds:uri="http://schemas.microsoft.com/sharepoint/v3"/>
    <ds:schemaRef ds:uri="07e1d6ff-a822-4981-8f0c-4889b963e45b"/>
    <ds:schemaRef ds:uri="e0706ad5-ed19-41f7-a0ef-035818d679d5"/>
    <ds:schemaRef ds:uri="http://www.w3.org/XML/1998/namespace"/>
  </ds:schemaRefs>
</ds:datastoreItem>
</file>

<file path=customXml/itemProps3.xml><?xml version="1.0" encoding="utf-8"?>
<ds:datastoreItem xmlns:ds="http://schemas.openxmlformats.org/officeDocument/2006/customXml" ds:itemID="{D9A245F5-A76B-41C4-9250-9A986D3F87F8}">
  <ds:schemaRefs>
    <ds:schemaRef ds:uri="Strauss.PersonalizationDefinition"/>
  </ds:schemaRefs>
</ds:datastoreItem>
</file>

<file path=customXml/itemProps4.xml><?xml version="1.0" encoding="utf-8"?>
<ds:datastoreItem xmlns:ds="http://schemas.openxmlformats.org/officeDocument/2006/customXml" ds:itemID="{BAA5B4FF-D3C1-4037-978E-69201FAEB5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706ad5-ed19-41f7-a0ef-035818d679d5"/>
    <ds:schemaRef ds:uri="07e1d6ff-a822-4981-8f0c-4889b963e45b"/>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0EED17B-F609-411E-840C-8A361DF5E053}">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3930</TotalTime>
  <Words>55</Words>
  <Application>Microsoft Office PowerPoint</Application>
  <PresentationFormat>Widescreen</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vt:i4>
      </vt:variant>
    </vt:vector>
  </HeadingPairs>
  <TitlesOfParts>
    <vt:vector size="16" baseType="lpstr">
      <vt:lpstr>Arial</vt:lpstr>
      <vt:lpstr>Calibri</vt:lpstr>
      <vt:lpstr>Consolas</vt:lpstr>
      <vt:lpstr>Segoe Pro Semibold</vt:lpstr>
      <vt:lpstr>Segoe UI</vt:lpstr>
      <vt:lpstr>Segoe UI Semibold</vt:lpstr>
      <vt:lpstr>Segoe UI Semilight</vt:lpstr>
      <vt:lpstr>Wingdings</vt:lpstr>
      <vt:lpstr>Black Template</vt:lpstr>
      <vt:lpstr>3_Azure black</vt:lpstr>
      <vt:lpstr>1_Build 2019 Black</vt:lpstr>
      <vt:lpstr>5_Black Template</vt:lpstr>
      <vt:lpstr>4_Azure black</vt:lpstr>
      <vt:lpstr>4_Black Template</vt:lpstr>
      <vt:lpstr>White Template</vt:lpstr>
      <vt:lpstr>Agent Rob Architecture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Speaker notes</dc:title>
  <dc:subject>&lt;Event name&gt;</dc:subject>
  <dc:creator>Taylor Rozek</dc:creator>
  <cp:keywords/>
  <dc:description/>
  <cp:lastModifiedBy>Robert Rita</cp:lastModifiedBy>
  <cp:revision>43</cp:revision>
  <dcterms:created xsi:type="dcterms:W3CDTF">2023-02-16T18:11:21Z</dcterms:created>
  <dcterms:modified xsi:type="dcterms:W3CDTF">2026-01-21T16:14:15Z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